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5DDC2-A3EC-40B2-A65B-7694625B7811}" type="datetimeFigureOut">
              <a:rPr lang="es-ES" smtClean="0"/>
              <a:t>15/03/2016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1592A-CA2A-4339-9461-30D5CFDCA318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chemeClr val="accent2"/>
                </a:solidFill>
                <a:latin typeface="Batang" pitchFamily="18" charset="-127"/>
                <a:ea typeface="Batang" pitchFamily="18" charset="-127"/>
              </a:rPr>
              <a:t>CATALÁN</a:t>
            </a:r>
            <a:endParaRPr lang="es-ES" dirty="0">
              <a:solidFill>
                <a:schemeClr val="accent2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8 Llamada rectangular redondeada"/>
          <p:cNvSpPr/>
          <p:nvPr/>
        </p:nvSpPr>
        <p:spPr>
          <a:xfrm rot="20919208">
            <a:off x="6012160" y="836712"/>
            <a:ext cx="1224136" cy="936104"/>
          </a:xfrm>
          <a:prstGeom prst="wedgeRoundRectCallout">
            <a:avLst>
              <a:gd name="adj1" fmla="val -22611"/>
              <a:gd name="adj2" fmla="val 76454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adeu</a:t>
            </a:r>
            <a:endParaRPr lang="es-ES" dirty="0"/>
          </a:p>
        </p:txBody>
      </p:sp>
      <p:sp>
        <p:nvSpPr>
          <p:cNvPr id="12" name="11 Llamada rectangular redondeada"/>
          <p:cNvSpPr/>
          <p:nvPr/>
        </p:nvSpPr>
        <p:spPr>
          <a:xfrm rot="559277">
            <a:off x="4655651" y="1629992"/>
            <a:ext cx="1080595" cy="769970"/>
          </a:xfrm>
          <a:prstGeom prst="wedgeRoundRectCallout">
            <a:avLst>
              <a:gd name="adj1" fmla="val -29166"/>
              <a:gd name="adj2" fmla="val 9270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/>
                </a:solidFill>
              </a:rPr>
              <a:t>Bons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dies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3" name="12 Llamada rectangular redondeada"/>
          <p:cNvSpPr/>
          <p:nvPr/>
        </p:nvSpPr>
        <p:spPr>
          <a:xfrm rot="20870993">
            <a:off x="6572004" y="2265791"/>
            <a:ext cx="1090531" cy="855508"/>
          </a:xfrm>
          <a:prstGeom prst="wedgeRoundRectCallout">
            <a:avLst>
              <a:gd name="adj1" fmla="val -39730"/>
              <a:gd name="adj2" fmla="val 100293"/>
              <a:gd name="adj3" fmla="val 1666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¿per que?</a:t>
            </a:r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1270" name="Picture 6" descr="http://www.rutasviajeras.com/fotos/Sagrada-%20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85971">
            <a:off x="5148064" y="3956128"/>
            <a:ext cx="3600400" cy="2446802"/>
          </a:xfrm>
          <a:prstGeom prst="rect">
            <a:avLst/>
          </a:prstGeom>
          <a:noFill/>
        </p:spPr>
      </p:pic>
      <p:sp>
        <p:nvSpPr>
          <p:cNvPr id="15" name="14 Onda"/>
          <p:cNvSpPr/>
          <p:nvPr/>
        </p:nvSpPr>
        <p:spPr>
          <a:xfrm rot="20237416">
            <a:off x="467544" y="5661248"/>
            <a:ext cx="1656184" cy="936104"/>
          </a:xfrm>
          <a:prstGeom prst="wave">
            <a:avLst/>
          </a:prstGeom>
          <a:solidFill>
            <a:schemeClr val="accent4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Eneko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16 Pergamino horizontal"/>
          <p:cNvSpPr/>
          <p:nvPr/>
        </p:nvSpPr>
        <p:spPr>
          <a:xfrm rot="1230384">
            <a:off x="3203848" y="5517232"/>
            <a:ext cx="1368152" cy="936104"/>
          </a:xfrm>
          <a:prstGeom prst="horizontalScroll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/>
                </a:solidFill>
              </a:rPr>
              <a:t>Ander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8" name="17 Cinta curvada hacia abajo"/>
          <p:cNvSpPr/>
          <p:nvPr/>
        </p:nvSpPr>
        <p:spPr>
          <a:xfrm rot="667013">
            <a:off x="2117264" y="4232172"/>
            <a:ext cx="1872208" cy="792088"/>
          </a:xfrm>
          <a:prstGeom prst="ellipseRibbon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Irati</a:t>
            </a:r>
            <a:endParaRPr lang="es-ES" dirty="0"/>
          </a:p>
        </p:txBody>
      </p:sp>
      <p:pic>
        <p:nvPicPr>
          <p:cNvPr id="11272" name="Picture 8" descr="Resultado de imagen de la bandera de cataluñ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671">
            <a:off x="323528" y="620688"/>
            <a:ext cx="2035299" cy="2812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11</Words>
  <Application>Microsoft Office PowerPoint</Application>
  <PresentationFormat>Presentación en pantalla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CATALÁN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CATALÁN</dc:title>
  <dc:creator>Xabier</dc:creator>
  <cp:lastModifiedBy>Xabier</cp:lastModifiedBy>
  <cp:revision>3</cp:revision>
  <dcterms:created xsi:type="dcterms:W3CDTF">2016-03-15T15:00:43Z</dcterms:created>
  <dcterms:modified xsi:type="dcterms:W3CDTF">2016-03-15T15:26:11Z</dcterms:modified>
</cp:coreProperties>
</file>